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5" r:id="rId2"/>
    <p:sldId id="272" r:id="rId3"/>
    <p:sldId id="259" r:id="rId4"/>
    <p:sldId id="260" r:id="rId5"/>
    <p:sldId id="261" r:id="rId6"/>
    <p:sldId id="262" r:id="rId7"/>
    <p:sldId id="276" r:id="rId8"/>
    <p:sldId id="279" r:id="rId9"/>
    <p:sldId id="278" r:id="rId10"/>
    <p:sldId id="281" r:id="rId11"/>
    <p:sldId id="282" r:id="rId12"/>
    <p:sldId id="273" r:id="rId13"/>
    <p:sldId id="284" r:id="rId14"/>
    <p:sldId id="263" r:id="rId15"/>
    <p:sldId id="275" r:id="rId16"/>
    <p:sldId id="264" r:id="rId17"/>
    <p:sldId id="265" r:id="rId18"/>
    <p:sldId id="258" r:id="rId19"/>
    <p:sldId id="266" r:id="rId20"/>
    <p:sldId id="267" r:id="rId21"/>
    <p:sldId id="270" r:id="rId22"/>
    <p:sldId id="271" r:id="rId23"/>
    <p:sldId id="26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26" autoAdjust="0"/>
    <p:restoredTop sz="94660"/>
  </p:normalViewPr>
  <p:slideViewPr>
    <p:cSldViewPr>
      <p:cViewPr varScale="1">
        <p:scale>
          <a:sx n="60" d="100"/>
          <a:sy n="60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4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00E65C7-733D-4004-A367-8E192C1C303C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3FC28FB-5199-4048-80C1-E8AC407C437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043535"/>
          </a:xfrm>
        </p:spPr>
        <p:txBody>
          <a:bodyPr/>
          <a:lstStyle/>
          <a:p>
            <a:r>
              <a:rPr lang="ru-RU" sz="5400" dirty="0" smtClean="0"/>
              <a:t>Методический день</a:t>
            </a:r>
            <a:br>
              <a:rPr lang="ru-RU" sz="5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«Мир геометрии в дошкольном детстве»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№ 13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10.12.2020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040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3645024"/>
          </a:xfrm>
        </p:spPr>
        <p:txBody>
          <a:bodyPr/>
          <a:lstStyle/>
          <a:p>
            <a:r>
              <a:rPr lang="ru-RU" sz="4400" b="1" dirty="0" smtClean="0">
                <a:solidFill>
                  <a:srgbClr val="2F589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Математическое </a:t>
            </a:r>
            <a:r>
              <a:rPr lang="ru-RU" sz="4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детей в условиях детского 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сада</a:t>
            </a:r>
            <a:r>
              <a:rPr lang="ru-RU" sz="4400" b="1" dirty="0" smtClean="0">
                <a:solidFill>
                  <a:srgbClr val="2F589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4400" b="1" dirty="0">
                <a:solidFill>
                  <a:srgbClr val="2F589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2F589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4725144"/>
            <a:ext cx="7811145" cy="191566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42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Видяева</a:t>
            </a:r>
            <a:r>
              <a:rPr lang="ru-RU" sz="4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Алла Александровна</a:t>
            </a:r>
          </a:p>
          <a:p>
            <a:pPr algn="r"/>
            <a:r>
              <a:rPr lang="ru-RU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тарший воспитатель</a:t>
            </a:r>
            <a:endParaRPr lang="ru-RU" sz="4200" b="1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/>
            <a:r>
              <a:rPr lang="ru-RU" sz="3800" b="1" dirty="0" smtClean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МАДОУ </a:t>
            </a:r>
            <a:r>
              <a:rPr lang="ru-RU" sz="3800" b="1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 </a:t>
            </a:r>
            <a:r>
              <a:rPr lang="ru-RU" sz="3800" b="1" dirty="0" smtClean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13 г. Оленегорск</a:t>
            </a:r>
            <a:r>
              <a:rPr lang="ru-RU" sz="3800" b="1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3800" b="1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3800" b="1" dirty="0" smtClean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426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085184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Человеческий разум является математическим: он стремится 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 измерению, к сравнению. ...Без математического воспитания и образования невозможно ни понять прогресс нашей эпохи, ни принять в нём участие.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Монтессори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139" y="3571025"/>
            <a:ext cx="3284984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33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50100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МАТЕМАТИЧЕСКОГО ОБРАЗОВАНИЯ В РОССИЙСКОЙ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800" b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solidFill>
                  <a:srgbClr val="2F5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Правительства Российской Федерации от 24 декабря 2013 г. N 2506-р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501008"/>
            <a:ext cx="4896544" cy="31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8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352999"/>
            <a:ext cx="421246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26" y="116632"/>
            <a:ext cx="3042338" cy="3042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0" t="1435" r="27320"/>
          <a:stretch/>
        </p:blipFill>
        <p:spPr>
          <a:xfrm>
            <a:off x="1907704" y="3429502"/>
            <a:ext cx="2844316" cy="3463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360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956112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56992"/>
            <a:ext cx="4500156" cy="3375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16" y="764704"/>
            <a:ext cx="4201969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055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t="-16" r="6275" b="4167"/>
          <a:stretch/>
        </p:blipFill>
        <p:spPr>
          <a:xfrm>
            <a:off x="5082057" y="188640"/>
            <a:ext cx="3879451" cy="304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4" y="0"/>
            <a:ext cx="2679466" cy="3555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50" y="3234190"/>
            <a:ext cx="3684717" cy="3469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666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" r="8299"/>
          <a:stretch/>
        </p:blipFill>
        <p:spPr>
          <a:xfrm>
            <a:off x="5148064" y="728093"/>
            <a:ext cx="3717021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28093"/>
            <a:ext cx="4283869" cy="4283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630633"/>
            <a:ext cx="2664296" cy="1831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56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3" t="1" b="252"/>
          <a:stretch/>
        </p:blipFill>
        <p:spPr>
          <a:xfrm>
            <a:off x="107505" y="1678283"/>
            <a:ext cx="4036956" cy="3354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03553"/>
            <a:ext cx="4260123" cy="3195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365104"/>
            <a:ext cx="2251561" cy="225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5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t="434" r="6661" b="933"/>
          <a:stretch/>
        </p:blipFill>
        <p:spPr>
          <a:xfrm>
            <a:off x="0" y="50336"/>
            <a:ext cx="4227388" cy="3099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57" y="3443887"/>
            <a:ext cx="4528125" cy="3396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860" y="121114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062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Сенсорный материал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1" y="1291449"/>
            <a:ext cx="7715200" cy="5143465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08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249" y="188640"/>
            <a:ext cx="8229600" cy="72008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Сенсорный материал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" t="5635" r="12778" b="24214"/>
          <a:stretch/>
        </p:blipFill>
        <p:spPr>
          <a:xfrm>
            <a:off x="5977340" y="875704"/>
            <a:ext cx="3045315" cy="3388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8" r="3028" b="6360"/>
          <a:stretch/>
        </p:blipFill>
        <p:spPr>
          <a:xfrm>
            <a:off x="0" y="908720"/>
            <a:ext cx="4368157" cy="335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1" y="4176673"/>
            <a:ext cx="3744416" cy="275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1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 smtClean="0"/>
              <a:t>Сенсорные материалы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056934"/>
            <a:ext cx="3159025" cy="3159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0890"/>
            <a:ext cx="4041775" cy="2829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122" y="3717032"/>
            <a:ext cx="3911359" cy="2933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515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63" y="764366"/>
            <a:ext cx="3901440" cy="2758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" y="3522806"/>
            <a:ext cx="2961402" cy="3146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722" y="1268760"/>
            <a:ext cx="3597993" cy="5140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1564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Разные виды свободной деятельности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9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0"/>
            <a:ext cx="4402832" cy="1600200"/>
          </a:xfrm>
        </p:spPr>
        <p:txBody>
          <a:bodyPr/>
          <a:lstStyle/>
          <a:p>
            <a:r>
              <a:rPr lang="ru-RU" sz="4400" b="1" dirty="0" smtClean="0"/>
              <a:t>свободная деятельность</a:t>
            </a:r>
            <a:endParaRPr lang="ru-RU" sz="4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7" t="1396" b="5054"/>
          <a:stretch/>
        </p:blipFill>
        <p:spPr>
          <a:xfrm>
            <a:off x="457200" y="232047"/>
            <a:ext cx="3623894" cy="273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" r="4981" b="8146"/>
          <a:stretch/>
        </p:blipFill>
        <p:spPr>
          <a:xfrm>
            <a:off x="5825869" y="1628799"/>
            <a:ext cx="3138619" cy="4021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50958"/>
            <a:ext cx="5076056" cy="3807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77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276872"/>
            <a:ext cx="3075806" cy="410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76872"/>
            <a:ext cx="3269321" cy="4180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32336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Сензитивный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развития математических  представлений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0085" y="1547500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3,5 года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976" y="15475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-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994341" y="1536594"/>
            <a:ext cx="92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5 лет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5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789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Развивающая предметно-пространственная среда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13" y="1313384"/>
            <a:ext cx="3768419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4" y="3977680"/>
            <a:ext cx="374855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трелка вправо 6"/>
          <p:cNvSpPr/>
          <p:nvPr/>
        </p:nvSpPr>
        <p:spPr>
          <a:xfrm>
            <a:off x="4067944" y="2924944"/>
            <a:ext cx="720080" cy="15121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44824"/>
            <a:ext cx="3803915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314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177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дидактических игр и материалов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математического образования, как средство разностороннего развития воспитанников»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4" y="1312108"/>
            <a:ext cx="2582657" cy="2836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01" y="1264203"/>
            <a:ext cx="2541953" cy="2881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588" y="1312108"/>
            <a:ext cx="2391900" cy="2836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3761656"/>
            <a:ext cx="259228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24" y="3750500"/>
            <a:ext cx="2520280" cy="3118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578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92006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в создании и использовании материала: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1.Красота и эстетичность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2.Наличие прямой и косвенной цели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3.Контроль ошибок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4.Изоляция трудности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5.Постепенное усложнение и наличие упражнений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969662"/>
            <a:ext cx="3096344" cy="2017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71802"/>
            <a:ext cx="2952328" cy="1900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471802"/>
            <a:ext cx="2814960" cy="1900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97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71" y="26064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математических материалов воспитанниками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3702">
            <a:off x="6095309" y="1134862"/>
            <a:ext cx="2516646" cy="2737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9344">
            <a:off x="361217" y="1050818"/>
            <a:ext cx="2438836" cy="2856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5582">
            <a:off x="3086093" y="1087746"/>
            <a:ext cx="2700897" cy="2915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67">
            <a:off x="1569501" y="3958169"/>
            <a:ext cx="3205351" cy="2512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0433">
            <a:off x="5307197" y="3991631"/>
            <a:ext cx="3154345" cy="2365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16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265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- практикум для родителей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69" y="852922"/>
            <a:ext cx="2401822" cy="2788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70" y="3638260"/>
            <a:ext cx="4105621" cy="326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626" y="774960"/>
            <a:ext cx="3779837" cy="3394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33661" y="4177138"/>
            <a:ext cx="2880320" cy="2677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844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168860"/>
            <a:ext cx="7355160" cy="1080120"/>
          </a:xfrm>
        </p:spPr>
        <p:txBody>
          <a:bodyPr/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учат взрослых»</a:t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974"/>
            <a:ext cx="4067944" cy="2597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568" y="1676975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" t="6395" r="10743" b="4256"/>
          <a:stretch/>
        </p:blipFill>
        <p:spPr>
          <a:xfrm>
            <a:off x="3001816" y="4269262"/>
            <a:ext cx="3350130" cy="2588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38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0518" y="1412776"/>
            <a:ext cx="794393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</a:rPr>
              <a:t>Спасибо за внимание.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6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638</TotalTime>
  <Words>147</Words>
  <Application>Microsoft Office PowerPoint</Application>
  <PresentationFormat>Экран (4:3)</PresentationFormat>
  <Paragraphs>31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Методический день  «Мир геометрии в дошкольном детстве»</vt:lpstr>
      <vt:lpstr>«Математическое образование детей в условиях детского сада» </vt:lpstr>
      <vt:lpstr>Человеческий разум является математическим: он стремится к точности, к измерению, к сравнению. ...Без математического воспитания и образования невозможно ни понять прогресс нашей эпохи, ни принять в нём участие. М. Монтессори </vt:lpstr>
      <vt:lpstr>КОНЦЕПЦИЯ РАЗВИТИЯ МАТЕМАТИЧЕСКОГО ОБРАЗОВАНИЯ В РОССИЙСКОЙ ФЕДЕРАЦИИ  Утверждена распоряжением Правительства Российской Федерации от 24 декабря 2013 г. N 2506-р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Сенсорный материал</vt:lpstr>
      <vt:lpstr>Сенсорный материал</vt:lpstr>
      <vt:lpstr>Сенсорные материалы </vt:lpstr>
      <vt:lpstr>Презентация PowerPoint</vt:lpstr>
      <vt:lpstr>свободная деятельность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Акция  «Дети учат взрослых»  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Педагогика успеха     Оленегорск, 2020 год</dc:title>
  <dc:creator>Вова</dc:creator>
  <cp:lastModifiedBy>AA</cp:lastModifiedBy>
  <cp:revision>40</cp:revision>
  <dcterms:created xsi:type="dcterms:W3CDTF">2020-02-10T05:34:11Z</dcterms:created>
  <dcterms:modified xsi:type="dcterms:W3CDTF">2020-12-10T08:36:26Z</dcterms:modified>
</cp:coreProperties>
</file>